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handoutMasterIdLst>
    <p:handoutMasterId r:id="rId4"/>
  </p:handoutMasterIdLst>
  <p:sldIdLst>
    <p:sldId id="42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64B"/>
    <a:srgbClr val="4A7EBB"/>
    <a:srgbClr val="000000"/>
    <a:srgbClr val="006100"/>
    <a:srgbClr val="FFFFFF"/>
    <a:srgbClr val="CACD22"/>
    <a:srgbClr val="CD8F2E"/>
    <a:srgbClr val="C4BC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A1140F6-F89D-4B8E-B738-1FB1D6BDE422}" type="datetimeFigureOut">
              <a:rPr lang="en-US"/>
              <a:pPr>
                <a:defRPr/>
              </a:pPr>
              <a:t>10/3/2024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6094AB5-099D-4C22-AA9E-0A4B08FACC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99256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129B540-6857-4890-A375-3C2032BC55DE}" type="datetimeFigureOut">
              <a:rPr lang="en-US"/>
              <a:pPr>
                <a:defRPr/>
              </a:pPr>
              <a:t>10/3/2024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E9A80D1-4621-4642-B271-195BD6A6D6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95065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pPr>
              <a:defRPr/>
            </a:pPr>
            <a:fld id="{21907A94-B41C-4BF0-AE36-AE44665A9FD4}" type="datetime1">
              <a:rPr lang="en-US" smtClean="0"/>
              <a:pPr>
                <a:defRPr/>
              </a:pPr>
              <a:t>10/3/2024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pPr>
              <a:defRPr/>
            </a:pPr>
            <a:r>
              <a:rPr lang="en-US"/>
              <a:t>Revamping Department of Business Administration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pPr>
              <a:defRPr/>
            </a:pPr>
            <a:fld id="{81583E20-E94A-4BDB-BEC7-870149F6126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4255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73C6F7-7D44-4774-B226-FD1FA0FCA519}" type="datetime1">
              <a:rPr lang="en-US" smtClean="0"/>
              <a:pPr>
                <a:defRPr/>
              </a:pPr>
              <a:t>10/3/2024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Revamping Department of Business Administration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B97238-5669-479F-A55A-56DA3B6A1AD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644798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73C6F7-7D44-4774-B226-FD1FA0FCA519}" type="datetime1">
              <a:rPr lang="en-US" smtClean="0"/>
              <a:pPr>
                <a:defRPr/>
              </a:pPr>
              <a:t>10/3/2024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Revamping Department of Business Administration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B97238-5669-479F-A55A-56DA3B6A1AD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6614979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73C6F7-7D44-4774-B226-FD1FA0FCA519}" type="datetime1">
              <a:rPr lang="en-US" smtClean="0"/>
              <a:pPr>
                <a:defRPr/>
              </a:pPr>
              <a:t>10/3/2024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Revamping Department of Business Administration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B97238-5669-479F-A55A-56DA3B6A1AD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3046364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73C6F7-7D44-4774-B226-FD1FA0FCA519}" type="datetime1">
              <a:rPr lang="en-US" smtClean="0"/>
              <a:pPr>
                <a:defRPr/>
              </a:pPr>
              <a:t>10/3/2024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Revamping Department of Business Administration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B97238-5669-479F-A55A-56DA3B6A1AD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147470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73C6F7-7D44-4774-B226-FD1FA0FCA519}" type="datetime1">
              <a:rPr lang="en-US" smtClean="0"/>
              <a:pPr>
                <a:defRPr/>
              </a:pPr>
              <a:t>10/3/2024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Revamping Department of Business Administration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B97238-5669-479F-A55A-56DA3B6A1AD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0085943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73C6F7-7D44-4774-B226-FD1FA0FCA519}" type="datetime1">
              <a:rPr lang="en-US" smtClean="0"/>
              <a:pPr>
                <a:defRPr/>
              </a:pPr>
              <a:t>10/3/2024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Revamping Department of Business Administration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B97238-5669-479F-A55A-56DA3B6A1AD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3981485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8F59BFE-A315-4339-8612-9926096C9862}" type="datetime1">
              <a:rPr lang="en-US" smtClean="0"/>
              <a:pPr>
                <a:defRPr/>
              </a:pPr>
              <a:t>10/3/2024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Revamping Department of Business Administration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F29C95-8B55-4BB3-B461-58D4E25208E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03673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BE6B24-0A31-4B71-94B4-2CDB76B504D8}" type="datetime1">
              <a:rPr lang="en-US" smtClean="0"/>
              <a:pPr>
                <a:defRPr/>
              </a:pPr>
              <a:t>10/3/2024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Revamping Department of Business Administration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411DB9-AC3C-43B2-9CFC-7DBF585C90F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5ECD7F-CB89-477F-BD66-E08A72AC3AEA}" type="datetime1">
              <a:rPr lang="en-US" smtClean="0"/>
              <a:pPr>
                <a:defRPr/>
              </a:pPr>
              <a:t>10/3/2024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Revamping Department of Business Administration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6BE1BD-2505-48A0-9EBA-FC2EBC64B25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065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6007FD0-C0CB-4AF5-A66B-C6B9BD5C0F40}" type="datetime1">
              <a:rPr lang="en-US" smtClean="0"/>
              <a:pPr>
                <a:defRPr/>
              </a:pPr>
              <a:t>10/3/2024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Revamping Department of Business Administration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B2FFBD-5F19-4E39-945D-EE16AF5960F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0622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1BD71E9-128C-4403-B8F0-EE62820E7FC3}" type="datetime1">
              <a:rPr lang="en-US" smtClean="0"/>
              <a:pPr>
                <a:defRPr/>
              </a:pPr>
              <a:t>10/3/2024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Revamping Department of Business Administration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AC1021-FE49-4660-8291-03876A3945B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026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0D6948-8156-4DB8-8D5F-FD17BFFF6B0A}" type="datetime1">
              <a:rPr lang="en-US" smtClean="0"/>
              <a:pPr>
                <a:defRPr/>
              </a:pPr>
              <a:t>10/3/2024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Revamping Department of Business Administration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ABCF29-64C6-423F-B656-9D87C6E325E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8169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62D0FC8-D9C7-4F51-A35D-5D922529DC66}" type="datetime1">
              <a:rPr lang="en-US" smtClean="0"/>
              <a:pPr>
                <a:defRPr/>
              </a:pPr>
              <a:t>10/3/2024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Revamping Department of Business Administration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652FCC-3299-4411-A399-63A3FFBE631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4578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A86608C-3C44-41EC-BD2F-125793622D00}" type="datetime1">
              <a:rPr lang="en-US" smtClean="0"/>
              <a:pPr>
                <a:defRPr/>
              </a:pPr>
              <a:t>10/3/2024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Revamping Department of Business Administration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8C198F-A362-40DE-B51D-50506C07673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436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92981AC-764E-4627-918F-03586E5397BB}" type="datetime1">
              <a:rPr lang="en-US" smtClean="0"/>
              <a:pPr>
                <a:defRPr/>
              </a:pPr>
              <a:t>10/3/2024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Revamping Department of Business Administration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442756-BD2E-4148-A856-2F4E83A187F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1574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9ED7096-EA51-4867-85C4-03F33E4165E0}" type="datetime1">
              <a:rPr lang="en-US" smtClean="0"/>
              <a:pPr>
                <a:defRPr/>
              </a:pPr>
              <a:t>10/3/2024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Revamping Department of Business Administration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43BD84-0E28-48D3-880C-B17B788390D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715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DF73C6F7-7D44-4774-B226-FD1FA0FCA519}" type="datetime1">
              <a:rPr lang="en-US" smtClean="0"/>
              <a:pPr>
                <a:defRPr/>
              </a:pPr>
              <a:t>10/3/2024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r>
              <a:rPr lang="en-US"/>
              <a:t>Revamping Department of Business Administration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21B97238-5669-479F-A55A-56DA3B6A1AD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441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93D75F-9A71-4226-83F0-65ADF9EBD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6BE1BD-2505-48A0-9EBA-FC2EBC64B257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4876597-DC7C-44AC-BDBE-1230E2F547C7}"/>
              </a:ext>
            </a:extLst>
          </p:cNvPr>
          <p:cNvSpPr/>
          <p:nvPr/>
        </p:nvSpPr>
        <p:spPr>
          <a:xfrm>
            <a:off x="844061" y="1941343"/>
            <a:ext cx="7455877" cy="401919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Roundtable Discussion</a:t>
            </a:r>
            <a:endParaRPr lang="en-US" sz="4800" b="1" dirty="0"/>
          </a:p>
          <a:p>
            <a:pPr algn="ctr"/>
            <a:br>
              <a:rPr lang="en-US" sz="1000" b="1" dirty="0"/>
            </a:br>
            <a:r>
              <a:rPr lang="en-US" sz="3600" b="1" dirty="0">
                <a:solidFill>
                  <a:srgbClr val="FFFF00"/>
                </a:solidFill>
              </a:rPr>
              <a:t>Future Directions for Higher Education in Bangladesh</a:t>
            </a:r>
            <a:endParaRPr lang="en-US" sz="2400" b="1" dirty="0">
              <a:solidFill>
                <a:srgbClr val="FFFF00"/>
              </a:solidFill>
            </a:endParaRPr>
          </a:p>
          <a:p>
            <a:pPr algn="ctr"/>
            <a:endParaRPr lang="en-US" sz="4000" b="1" dirty="0"/>
          </a:p>
          <a:p>
            <a:pPr algn="ctr"/>
            <a:r>
              <a:rPr lang="en-US" sz="2800" dirty="0"/>
              <a:t>7 October 2024 at 3:15 pm</a:t>
            </a:r>
            <a:br>
              <a:rPr lang="en-US" sz="2800" dirty="0"/>
            </a:br>
            <a:r>
              <a:rPr lang="en-US" sz="2800" dirty="0"/>
              <a:t>APUB Board Room, Banani, Dhaka</a:t>
            </a:r>
          </a:p>
        </p:txBody>
      </p:sp>
      <p:pic>
        <p:nvPicPr>
          <p:cNvPr id="1026" name="Picture 2" descr="BSPUA – Bangladesh Society for Private University Academics">
            <a:extLst>
              <a:ext uri="{FF2B5EF4-FFF2-40B4-BE49-F238E27FC236}">
                <a16:creationId xmlns:a16="http://schemas.microsoft.com/office/drawing/2014/main" id="{396D934E-6BEB-4DFB-A003-D53AA2E062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089" y="723350"/>
            <a:ext cx="2654545" cy="981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PUB re-elects chairman | The Financial Express">
            <a:extLst>
              <a:ext uri="{FF2B5EF4-FFF2-40B4-BE49-F238E27FC236}">
                <a16:creationId xmlns:a16="http://schemas.microsoft.com/office/drawing/2014/main" id="{B0B09AB6-59CC-464B-B0B4-8E2478875F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0314" y="618067"/>
            <a:ext cx="1699554" cy="1133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C1AAFE7-76A0-40EB-A0FD-3643C666D5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6472" y="618067"/>
            <a:ext cx="1774171" cy="932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78353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3908</TotalTime>
  <Words>25</Words>
  <Application>Microsoft Office PowerPoint</Application>
  <PresentationFormat>On-screen Show (4:3)</PresentationFormat>
  <Paragraphs>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Garamond</vt:lpstr>
      <vt:lpstr>Organic</vt:lpstr>
      <vt:lpstr>PowerPoint Presentation</vt:lpstr>
    </vt:vector>
  </TitlesOfParts>
  <Company>Orange Pictures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shafayet mansoor Rana</dc:creator>
  <cp:lastModifiedBy>User</cp:lastModifiedBy>
  <cp:revision>481</cp:revision>
  <dcterms:created xsi:type="dcterms:W3CDTF">2017-05-01T01:22:39Z</dcterms:created>
  <dcterms:modified xsi:type="dcterms:W3CDTF">2024-10-03T06:04:32Z</dcterms:modified>
</cp:coreProperties>
</file>